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31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20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48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401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179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03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48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902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357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81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000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96C-895B-46EA-908D-C514A55EC70F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7C0955F-63F3-4C42-B788-0D0BCF216215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93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tx2">
                <a:lumMod val="50000"/>
              </a:schemeClr>
            </a:gs>
            <a:gs pos="7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2CC1AA8A-E58D-C569-4E52-75C45D38A57D}"/>
              </a:ext>
            </a:extLst>
          </p:cNvPr>
          <p:cNvSpPr/>
          <p:nvPr/>
        </p:nvSpPr>
        <p:spPr>
          <a:xfrm>
            <a:off x="4653270" y="1440753"/>
            <a:ext cx="2529841" cy="914400"/>
          </a:xfrm>
          <a:prstGeom prst="round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เกิดจาก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0C8CF21-967E-2584-9551-7234E89E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80" y="2201133"/>
            <a:ext cx="2712431" cy="2066723"/>
          </a:xfrm>
          <a:prstGeom prst="rect">
            <a:avLst/>
          </a:prstGeom>
        </p:spPr>
      </p:pic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E59F3897-D45D-BF25-0933-94013632B5DF}"/>
              </a:ext>
            </a:extLst>
          </p:cNvPr>
          <p:cNvSpPr/>
          <p:nvPr/>
        </p:nvSpPr>
        <p:spPr>
          <a:xfrm>
            <a:off x="4236710" y="523240"/>
            <a:ext cx="3312170" cy="914400"/>
          </a:xfrm>
          <a:prstGeom prst="round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 2.5</a:t>
            </a:r>
            <a:endParaRPr lang="th-TH" sz="6000" b="1" i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D9D8C5D-C83B-5D84-E52F-672A583EB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218" y="2354670"/>
            <a:ext cx="3096768" cy="1759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1B3C498-7BED-67C5-BC89-72A0A855CE44}"/>
              </a:ext>
            </a:extLst>
          </p:cNvPr>
          <p:cNvSpPr/>
          <p:nvPr/>
        </p:nvSpPr>
        <p:spPr>
          <a:xfrm>
            <a:off x="1974962" y="4158527"/>
            <a:ext cx="8717280" cy="1160297"/>
          </a:xfrm>
          <a:prstGeom prst="rect">
            <a:avLst/>
          </a:prstGeom>
          <a:solidFill>
            <a:schemeClr val="accent3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หยุดเผา  จอดรถดับเครื่องยนต์  ลด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 2.5 </a:t>
            </a:r>
            <a:r>
              <a:rPr lang="th-TH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2A01AA-B9B1-129F-2629-70A39740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20" y="2399817"/>
            <a:ext cx="30480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5B9B72ED-C960-FC64-FA54-ECC9BC31E86B}"/>
              </a:ext>
            </a:extLst>
          </p:cNvPr>
          <p:cNvSpPr/>
          <p:nvPr/>
        </p:nvSpPr>
        <p:spPr>
          <a:xfrm>
            <a:off x="1793235" y="5417247"/>
            <a:ext cx="7752080" cy="985520"/>
          </a:xfrm>
          <a:prstGeom prst="rect">
            <a:avLst/>
          </a:prstGeom>
          <a:solidFill>
            <a:schemeClr val="accent3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รักเรา    </a:t>
            </a:r>
            <a:r>
              <a:rPr lang="th-TH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รักษ์โลก</a:t>
            </a: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A466A184-4509-79C8-1B86-377B3B0A35D2}"/>
              </a:ext>
            </a:extLst>
          </p:cNvPr>
          <p:cNvSpPr/>
          <p:nvPr/>
        </p:nvSpPr>
        <p:spPr>
          <a:xfrm>
            <a:off x="304800" y="241301"/>
            <a:ext cx="1488435" cy="156464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77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960"/>
          </a:p>
        </p:txBody>
      </p:sp>
    </p:spTree>
    <p:extLst>
      <p:ext uri="{BB962C8B-B14F-4D97-AF65-F5344CB8AC3E}">
        <p14:creationId xmlns:p14="http://schemas.microsoft.com/office/powerpoint/2010/main" val="1641286017"/>
      </p:ext>
    </p:extLst>
  </p:cSld>
  <p:clrMapOvr>
    <a:masterClrMapping/>
  </p:clrMapOvr>
</p:sld>
</file>

<file path=ppt/theme/theme1.xml><?xml version="1.0" encoding="utf-8"?>
<a:theme xmlns:a="http://schemas.openxmlformats.org/drawingml/2006/main" name="แกลเลอรี">
  <a:themeElements>
    <a:clrScheme name="แกลเลอรี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แกลเลอรี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แกลเลอรี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</TotalTime>
  <Words>17</Words>
  <Application>Microsoft Office PowerPoint</Application>
  <PresentationFormat>แบบจอกว้าง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4" baseType="lpstr">
      <vt:lpstr>Arial</vt:lpstr>
      <vt:lpstr>Rockwell</vt:lpstr>
      <vt:lpstr>แกลเลอรี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ปริม​ประภา รักษาภักดี​</dc:creator>
  <cp:lastModifiedBy>User</cp:lastModifiedBy>
  <cp:revision>3</cp:revision>
  <dcterms:created xsi:type="dcterms:W3CDTF">2023-06-28T15:29:13Z</dcterms:created>
  <dcterms:modified xsi:type="dcterms:W3CDTF">2023-11-09T07:45:01Z</dcterms:modified>
</cp:coreProperties>
</file>